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686FB-DED8-46C6-AEAA-40ACCA5D8A77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02785-C7E7-453D-89DB-63B4AC67B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Выращивание кристаллов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0504"/>
            <a:ext cx="6400800" cy="1638296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Выполнила: ученица 1 В класса 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Черепанова Валерия</a:t>
            </a:r>
          </a:p>
          <a:p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5857892"/>
            <a:ext cx="190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Сургут 2010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911\Валерия\крист\DSC01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500042"/>
            <a:ext cx="3143271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H:\911\Валерия\крист\DSC01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429000"/>
            <a:ext cx="3215215" cy="24114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28597" y="500043"/>
            <a:ext cx="36433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Проснувшись утром, я увидела все деревья в инее. Это было очень красиво. Мама сказала, что иней это кристаллики льда, которые сделала природа. Я тоже решила вырастить такие же кристаллики сама.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4143380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 вот какая красота у меня получилась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Цель: я хочу вырастить дома красивые кристаллики и показать их своим подругам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Для этого я растворила медный купорос в горячей воде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Привязала ниточку на карандаш и опустила ее в раствор медного купороса </a:t>
            </a:r>
          </a:p>
          <a:p>
            <a:r>
              <a:rPr lang="ru-RU" sz="2800" dirty="0" smtClean="0"/>
              <a:t>Медленно охлаждала раствор и через 4 дня увидела красивые зеленые кристаллики, похожие на елочку.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C:\Documents and Settings\Irina\Рабочий стол\день рождения Лерочки 2009 г\DSC01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857364"/>
            <a:ext cx="1976956" cy="1482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Мои наблюдения</a:t>
            </a:r>
            <a:endParaRPr lang="ru-RU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229600" cy="4143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28681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Число  и  месяц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Что наблюдаю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828681">
                <a:tc>
                  <a:txBody>
                    <a:bodyPr/>
                    <a:lstStyle/>
                    <a:p>
                      <a:r>
                        <a:rPr lang="ru-RU" dirty="0" smtClean="0"/>
                        <a:t>27 декабря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Поставили  опыт.</a:t>
                      </a:r>
                      <a:r>
                        <a:rPr lang="ru-RU" baseline="0" dirty="0" smtClean="0"/>
                        <a:t> Кристалликов еще нет.</a:t>
                      </a:r>
                      <a:endParaRPr lang="ru-RU" dirty="0"/>
                    </a:p>
                  </a:txBody>
                  <a:tcPr/>
                </a:tc>
              </a:tr>
              <a:tr h="828681">
                <a:tc>
                  <a:txBody>
                    <a:bodyPr/>
                    <a:lstStyle/>
                    <a:p>
                      <a:r>
                        <a:rPr lang="ru-RU" dirty="0" smtClean="0"/>
                        <a:t>28 декабря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Появились на ниточке маленькие кристаллики</a:t>
                      </a:r>
                      <a:endParaRPr lang="ru-RU" dirty="0"/>
                    </a:p>
                  </a:txBody>
                  <a:tcPr/>
                </a:tc>
              </a:tr>
              <a:tr h="828681">
                <a:tc>
                  <a:txBody>
                    <a:bodyPr/>
                    <a:lstStyle/>
                    <a:p>
                      <a:r>
                        <a:rPr lang="ru-RU" dirty="0" smtClean="0"/>
                        <a:t>29 декабря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Кристалликов </a:t>
                      </a:r>
                      <a:r>
                        <a:rPr lang="ru-RU" smtClean="0"/>
                        <a:t>стало больше</a:t>
                      </a:r>
                      <a:endParaRPr lang="ru-RU"/>
                    </a:p>
                  </a:txBody>
                  <a:tcPr/>
                </a:tc>
              </a:tr>
              <a:tr h="828681">
                <a:tc>
                  <a:txBody>
                    <a:bodyPr/>
                    <a:lstStyle/>
                    <a:p>
                      <a:r>
                        <a:rPr lang="ru-RU" dirty="0" smtClean="0"/>
                        <a:t>30 декабря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Кристаллы выросли</a:t>
                      </a:r>
                      <a:r>
                        <a:rPr lang="ru-RU" baseline="0" dirty="0" smtClean="0"/>
                        <a:t> и стали похожи </a:t>
                      </a:r>
                      <a:r>
                        <a:rPr lang="ru-RU" baseline="0" smtClean="0"/>
                        <a:t>на елочку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14546" y="857232"/>
            <a:ext cx="5835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Поставила опыт 27 декабря в 17. 46 часов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2000264" cy="6083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Это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и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моя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Елочка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H:\911\Валерия\крист\DSC01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428736"/>
            <a:ext cx="2929463" cy="21970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2" descr="H:\911\Валерия\крист\DSC01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2928958" cy="21967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155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Выращивание кристаллов </vt:lpstr>
      <vt:lpstr>Слайд 2</vt:lpstr>
      <vt:lpstr>Цель: я хочу вырастить дома красивые кристаллики и показать их своим подругам</vt:lpstr>
      <vt:lpstr>Мои наблюдения</vt:lpstr>
      <vt:lpstr>Это Я  и  моя Елочка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кристаллов </dc:title>
  <dc:creator>Irina</dc:creator>
  <cp:lastModifiedBy>sp4lus</cp:lastModifiedBy>
  <cp:revision>24</cp:revision>
  <dcterms:created xsi:type="dcterms:W3CDTF">2009-12-27T11:06:04Z</dcterms:created>
  <dcterms:modified xsi:type="dcterms:W3CDTF">2010-01-27T10:36:54Z</dcterms:modified>
</cp:coreProperties>
</file>